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942-2D2F-4B8A-8F21-DF4716645C81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44D6-B90D-4C41-8437-2CE89BF3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443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942-2D2F-4B8A-8F21-DF4716645C81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44D6-B90D-4C41-8437-2CE89BF3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741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942-2D2F-4B8A-8F21-DF4716645C81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44D6-B90D-4C41-8437-2CE89BF3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090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942-2D2F-4B8A-8F21-DF4716645C81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44D6-B90D-4C41-8437-2CE89BF3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476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942-2D2F-4B8A-8F21-DF4716645C81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44D6-B90D-4C41-8437-2CE89BF3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476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942-2D2F-4B8A-8F21-DF4716645C81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44D6-B90D-4C41-8437-2CE89BF3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61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942-2D2F-4B8A-8F21-DF4716645C81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44D6-B90D-4C41-8437-2CE89BF3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374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942-2D2F-4B8A-8F21-DF4716645C81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44D6-B90D-4C41-8437-2CE89BF3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633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942-2D2F-4B8A-8F21-DF4716645C81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44D6-B90D-4C41-8437-2CE89BF3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16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942-2D2F-4B8A-8F21-DF4716645C81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44D6-B90D-4C41-8437-2CE89BF3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188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E942-2D2F-4B8A-8F21-DF4716645C81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44D6-B90D-4C41-8437-2CE89BF3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968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3E942-2D2F-4B8A-8F21-DF4716645C81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444D6-B90D-4C41-8437-2CE89BF36B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122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081918"/>
            <a:ext cx="9144000" cy="2387600"/>
          </a:xfrm>
        </p:spPr>
        <p:txBody>
          <a:bodyPr/>
          <a:lstStyle/>
          <a:p>
            <a:r>
              <a:rPr lang="pl-PL" dirty="0" smtClean="0"/>
              <a:t>Dwa ostrza skalpela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3999" y="4692458"/>
            <a:ext cx="9144000" cy="1655762"/>
          </a:xfrm>
        </p:spPr>
        <p:txBody>
          <a:bodyPr/>
          <a:lstStyle/>
          <a:p>
            <a:r>
              <a:rPr lang="pl-PL" dirty="0" err="1" smtClean="0"/>
              <a:t>Spoatkanie</a:t>
            </a:r>
            <a:r>
              <a:rPr lang="pl-PL" dirty="0" smtClean="0"/>
              <a:t> z Dr </a:t>
            </a:r>
            <a:r>
              <a:rPr lang="pl-PL" dirty="0" err="1" smtClean="0"/>
              <a:t>Komdr</a:t>
            </a:r>
            <a:r>
              <a:rPr lang="pl-PL" dirty="0" smtClean="0"/>
              <a:t> Marianem Kalembą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173" y="608294"/>
            <a:ext cx="2783651" cy="272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472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179" y="9047"/>
            <a:ext cx="6563641" cy="683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6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180" y="4284"/>
            <a:ext cx="5477639" cy="68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73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309" y="0"/>
            <a:ext cx="70073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9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124" y="0"/>
            <a:ext cx="9287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8365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Panoramiczny</PresentationFormat>
  <Paragraphs>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Dwa ostrza skalpela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Dwa ostrza skalpela</dc:title>
  <dc:creator>Jacek Rudnicki</dc:creator>
  <cp:lastModifiedBy>Jacek Rudnicki</cp:lastModifiedBy>
  <cp:revision>1</cp:revision>
  <dcterms:created xsi:type="dcterms:W3CDTF">2023-06-18T16:40:39Z</dcterms:created>
  <dcterms:modified xsi:type="dcterms:W3CDTF">2023-06-18T16:43:06Z</dcterms:modified>
</cp:coreProperties>
</file>